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s/comment1.xml" ContentType="application/vnd.openxmlformats-officedocument.presentationml.comments+xml"/>
  <Override PartName="/ppt/slides/slide4.xml" ContentType="application/vnd.openxmlformats-officedocument.presentationml.slide+xml"/>
  <Override PartName="/ppt/comments/comment2.xml" ContentType="application/vnd.openxmlformats-officedocument.presentationml.comments+xml"/>
  <Override PartName="/ppt/slides/slide5.xml" ContentType="application/vnd.openxmlformats-officedocument.presentationml.slide+xml"/>
  <Override PartName="/ppt/comments/comment3.xml" ContentType="application/vnd.openxmlformats-officedocument.presentationml.comments+xml"/>
  <Override PartName="/ppt/slides/slide6.xml" ContentType="application/vnd.openxmlformats-officedocument.presentationml.slide+xml"/>
  <Override PartName="/ppt/comments/comment4.xml" ContentType="application/vnd.openxmlformats-officedocument.presentationml.comments+xml"/>
  <Override PartName="/ppt/slides/slide7.xml" ContentType="application/vnd.openxmlformats-officedocument.presentationml.slide+xml"/>
  <Override PartName="/ppt/comments/comment5.xml" ContentType="application/vnd.openxmlformats-officedocument.presentationml.comments+xml"/>
  <Override PartName="/ppt/slides/slide8.xml" ContentType="application/vnd.openxmlformats-officedocument.presentationml.slide+xml"/>
  <Override PartName="/ppt/comments/comment6.xml" ContentType="application/vnd.openxmlformats-officedocument.presentationml.comments+xml"/>
  <Override PartName="/ppt/slides/slide9.xml" ContentType="application/vnd.openxmlformats-officedocument.presentationml.slide+xml"/>
  <Override PartName="/ppt/comments/comment7.xml" ContentType="application/vnd.openxmlformats-officedocument.presentationml.comments+xml"/>
  <Override PartName="/ppt/slides/slide10.xml" ContentType="application/vnd.openxmlformats-officedocument.presentationml.slide+xml"/>
  <Override PartName="/ppt/comments/comment8.xml" ContentType="application/vnd.openxmlformats-officedocument.presentationml.comments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2"/>
    <p:sldId id="260" r:id="rId14"/>
    <p:sldId id="261" r:id="rId16"/>
    <p:sldId id="262" r:id="rId18"/>
    <p:sldId id="263" r:id="rId20"/>
    <p:sldId id="264" r:id="rId22"/>
    <p:sldId id="265" r:id="rId24"/>
    <p:sldId id="266" r:id="rId26"/>
    <p:sldId id="267" r:id="rId27"/>
    <p:sldId id="268" r:id="rId28"/>
    <p:sldId id="269" r:id="rId29"/>
    <p:sldId id="270" r:id="rId30"/>
    <p:sldId id="271" r:id="rId3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hna" initials="A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comments" Target="comments/comment1.xml"/><Relationship Id="rId12" Type="http://schemas.openxmlformats.org/officeDocument/2006/relationships/slide" Target="slides/slide4.xml"/><Relationship Id="rId13" Type="http://schemas.openxmlformats.org/officeDocument/2006/relationships/comments" Target="comments/comment2.xml"/><Relationship Id="rId14" Type="http://schemas.openxmlformats.org/officeDocument/2006/relationships/slide" Target="slides/slide5.xml"/><Relationship Id="rId15" Type="http://schemas.openxmlformats.org/officeDocument/2006/relationships/comments" Target="comments/comment3.xml"/><Relationship Id="rId16" Type="http://schemas.openxmlformats.org/officeDocument/2006/relationships/slide" Target="slides/slide6.xml"/><Relationship Id="rId17" Type="http://schemas.openxmlformats.org/officeDocument/2006/relationships/comments" Target="comments/comment4.xml"/><Relationship Id="rId18" Type="http://schemas.openxmlformats.org/officeDocument/2006/relationships/slide" Target="slides/slide7.xml"/><Relationship Id="rId19" Type="http://schemas.openxmlformats.org/officeDocument/2006/relationships/comments" Target="comments/comment5.xml"/><Relationship Id="rId20" Type="http://schemas.openxmlformats.org/officeDocument/2006/relationships/slide" Target="slides/slide8.xml"/><Relationship Id="rId21" Type="http://schemas.openxmlformats.org/officeDocument/2006/relationships/comments" Target="comments/comment6.xml"/><Relationship Id="rId22" Type="http://schemas.openxmlformats.org/officeDocument/2006/relationships/slide" Target="slides/slide9.xml"/><Relationship Id="rId23" Type="http://schemas.openxmlformats.org/officeDocument/2006/relationships/comments" Target="comments/comment7.xml"/><Relationship Id="rId24" Type="http://schemas.openxmlformats.org/officeDocument/2006/relationships/slide" Target="slides/slide10.xml"/><Relationship Id="rId25" Type="http://schemas.openxmlformats.org/officeDocument/2006/relationships/comments" Target="comments/comment8.xml"/><Relationship Id="rId26" Type="http://schemas.openxmlformats.org/officeDocument/2006/relationships/slide" Target="slides/slide11.xml"/><Relationship Id="rId27" Type="http://schemas.openxmlformats.org/officeDocument/2006/relationships/slide" Target="slides/slide12.xml"/><Relationship Id="rId28" Type="http://schemas.openxmlformats.org/officeDocument/2006/relationships/slide" Target="slides/slide13.xml"/><Relationship Id="rId29" Type="http://schemas.openxmlformats.org/officeDocument/2006/relationships/slide" Target="slides/slide14.xml"/><Relationship Id="rId30" Type="http://schemas.openxmlformats.org/officeDocument/2006/relationships/slide" Target="slides/slide15.xml"/><Relationship Id="rId31" Type="http://schemas.openxmlformats.org/officeDocument/2006/relationships/slide" Target="slides/slide16.xml"/></Relationships>
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1-30T10:54:54.994" idx="1">
    <p:pos x="6216" y="3832"/>
    <p:text>Keep with Black and white backgrounds. Simplicity is best. Make the images shine.  </p:text>
    <p:extLst>
      <p:ext uri="{C676402C-5697-4E1C-873F-D02D1690AC5C}">
        <p15:threadingInfo xmlns:p15="http://schemas.microsoft.com/office/powerpoint/2012/main" timeZoneBias="3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1-30T10:55:29.928" idx="2">
    <p:pos x="6136" y="3416"/>
    <p:text>You ask a question
answer it with the image
the bottom is your prompt for the main point you want to say</p:text>
    <p:extLst>
      <p:ext uri="{C676402C-5697-4E1C-873F-D02D1690AC5C}">
        <p15:threadingInfo xmlns:p15="http://schemas.microsoft.com/office/powerpoint/2012/main" timeZoneBias="36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1-30T10:52:53.216" idx="3">
    <p:pos x="-8" y="5344"/>
    <p:text>Remember this might be too complicated to start here so you might have to put an introduction to sequencing just before this slide</p:text>
    <p:extLst>
      <p:ext uri="{C676402C-5697-4E1C-873F-D02D1690AC5C}">
        <p15:threadingInfo xmlns:p15="http://schemas.microsoft.com/office/powerpoint/2012/main" timeZoneBias="36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1-30T11:03:06.170" idx="4">
    <p:pos x="0" y="5072"/>
    <p:text>depending on the audience you might even have to tell them what DNA is and why it’s important to study</p:text>
    <p:extLst>
      <p:ext uri="{C676402C-5697-4E1C-873F-D02D1690AC5C}">
        <p15:threadingInfo xmlns:p15="http://schemas.microsoft.com/office/powerpoint/2012/main" timeZoneBias="36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1-30T11:04:07.335" idx="5">
    <p:pos x="104" y="5256"/>
    <p:text>take the image out to the edges if they warrant them. </p:text>
    <p:extLst>
      <p:ext uri="{C676402C-5697-4E1C-873F-D02D1690AC5C}">
        <p15:threadingInfo xmlns:p15="http://schemas.microsoft.com/office/powerpoint/2012/main" timeZoneBias="36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1-30T11:04:07.335" idx="6">
    <p:pos x="104" y="5256"/>
    <p:text>take the image out to the edges if they warrant them. </p:text>
    <p:extLst>
      <p:ext uri="{C676402C-5697-4E1C-873F-D02D1690AC5C}">
        <p15:threadingInfo xmlns:p15="http://schemas.microsoft.com/office/powerpoint/2012/main" timeZoneBias="360"/>
      </p:ext>
    </p:extLs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1-30T10:55:57.859" idx="7">
    <p:pos x="6176" y="2832"/>
    <p:text>This is a critical slide as you have to convince the audience why it’s important to listen to your talk</p:text>
    <p:extLst>
      <p:ext uri="{C676402C-5697-4E1C-873F-D02D1690AC5C}">
        <p15:threadingInfo xmlns:p15="http://schemas.microsoft.com/office/powerpoint/2012/main" timeZoneBias="360"/>
      </p:ext>
    </p:extLs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1-30T11:05:39.580" idx="8">
    <p:pos x="6656" y="1496"/>
    <p:text>titles are always one line only</p:text>
    <p:extLst>
      <p:ext uri="{C676402C-5697-4E1C-873F-D02D1690AC5C}">
        <p15:threadingInfo xmlns:p15="http://schemas.microsoft.com/office/powerpoint/2012/main" timeZoneBias="360"/>
      </p:ext>
    </p:extLst>
  </p:cm>
</p:cmLst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19250" y="6731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8919"/>
            <a:ext cx="5334001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omments" Target="../comments/comment8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omments" Target="../comments/commen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omments" Target="../comments/commen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omments" Target="../comments/comment3.xml"/><Relationship Id="rId3" Type="http://schemas.openxmlformats.org/officeDocument/2006/relationships/image" Target="../media/image1.tif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omments" Target="../comments/comment4.xml"/><Relationship Id="rId3" Type="http://schemas.openxmlformats.org/officeDocument/2006/relationships/image" Target="../media/image2.tif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omments" Target="../comments/comment5.xml"/><Relationship Id="rId3" Type="http://schemas.openxmlformats.org/officeDocument/2006/relationships/image" Target="../media/image3.tif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omments" Target="../comments/comment6.xml"/><Relationship Id="rId3" Type="http://schemas.openxmlformats.org/officeDocument/2006/relationships/image" Target="../media/image3.tif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omments" Target="../comments/comment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ample slides…"/>
          <p:cNvSpPr txBox="1"/>
          <p:nvPr/>
        </p:nvSpPr>
        <p:spPr>
          <a:xfrm>
            <a:off x="4504721" y="3786538"/>
            <a:ext cx="3995358" cy="21805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500"/>
            </a:pPr>
            <a:r>
              <a:t>sample slides</a:t>
            </a:r>
          </a:p>
          <a:p>
            <a:pPr>
              <a:defRPr sz="4500"/>
            </a:pPr>
          </a:p>
          <a:p>
            <a:pPr>
              <a:defRPr sz="4500"/>
            </a:pPr>
            <a:r>
              <a:t>Gen 564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What is the question?"/>
          <p:cNvSpPr txBox="1"/>
          <p:nvPr/>
        </p:nvSpPr>
        <p:spPr>
          <a:xfrm>
            <a:off x="3625164" y="496686"/>
            <a:ext cx="5754472" cy="7338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200">
                <a:solidFill>
                  <a:srgbClr val="000000"/>
                </a:solidFill>
              </a:defRPr>
            </a:lvl1pPr>
          </a:lstStyle>
          <a:p>
            <a:pPr/>
            <a:r>
              <a:t>What is the question? </a:t>
            </a:r>
          </a:p>
        </p:txBody>
      </p:sp>
      <p:sp>
        <p:nvSpPr>
          <p:cNvPr id="156" name="Rectangle"/>
          <p:cNvSpPr/>
          <p:nvPr/>
        </p:nvSpPr>
        <p:spPr>
          <a:xfrm>
            <a:off x="2401468" y="2067644"/>
            <a:ext cx="7867676" cy="5618312"/>
          </a:xfrm>
          <a:prstGeom prst="rect">
            <a:avLst/>
          </a:prstGeom>
          <a:solidFill>
            <a:schemeClr val="accent1">
              <a:lumOff val="13529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7" name="The figure the is answer…"/>
          <p:cNvSpPr txBox="1"/>
          <p:nvPr/>
        </p:nvSpPr>
        <p:spPr>
          <a:xfrm>
            <a:off x="2886036" y="4324350"/>
            <a:ext cx="6898540" cy="1565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The figure the is answer</a:t>
            </a:r>
          </a:p>
          <a:p>
            <a:pPr/>
          </a:p>
          <a:p>
            <a:pPr/>
          </a:p>
          <a:p>
            <a:pPr/>
            <a:r>
              <a:t>try to pick figures with very little text if you can</a:t>
            </a:r>
          </a:p>
        </p:txBody>
      </p:sp>
      <p:sp>
        <p:nvSpPr>
          <p:cNvPr id="158" name="reference, year"/>
          <p:cNvSpPr txBox="1"/>
          <p:nvPr/>
        </p:nvSpPr>
        <p:spPr>
          <a:xfrm>
            <a:off x="10549890" y="9292541"/>
            <a:ext cx="2293621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reference, year</a:t>
            </a:r>
          </a:p>
        </p:txBody>
      </p:sp>
      <p:sp>
        <p:nvSpPr>
          <p:cNvPr id="159" name="Put a summary if you can’t remember the main points you want to make"/>
          <p:cNvSpPr txBox="1"/>
          <p:nvPr/>
        </p:nvSpPr>
        <p:spPr>
          <a:xfrm>
            <a:off x="354710" y="8450657"/>
            <a:ext cx="12295379" cy="52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>
                <a:solidFill>
                  <a:srgbClr val="000000"/>
                </a:solidFill>
              </a:defRPr>
            </a:lvl1pPr>
          </a:lstStyle>
          <a:p>
            <a:pPr/>
            <a:r>
              <a:t>Put a summary if you can’t remember the main points you want to make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How does next generation sequencing work?"/>
          <p:cNvSpPr txBox="1"/>
          <p:nvPr/>
        </p:nvSpPr>
        <p:spPr>
          <a:xfrm>
            <a:off x="701598" y="496686"/>
            <a:ext cx="11601603" cy="7338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200">
                <a:solidFill>
                  <a:srgbClr val="000000"/>
                </a:solidFill>
              </a:defRPr>
            </a:lvl1pPr>
          </a:lstStyle>
          <a:p>
            <a:pPr/>
            <a:r>
              <a:t>How does next generation sequencing work?</a:t>
            </a:r>
          </a:p>
        </p:txBody>
      </p:sp>
      <p:sp>
        <p:nvSpPr>
          <p:cNvPr id="162" name="reference, year"/>
          <p:cNvSpPr txBox="1"/>
          <p:nvPr/>
        </p:nvSpPr>
        <p:spPr>
          <a:xfrm>
            <a:off x="10549890" y="9292541"/>
            <a:ext cx="2293621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reference, year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All slides should have a question at the top…"/>
          <p:cNvSpPr txBox="1"/>
          <p:nvPr/>
        </p:nvSpPr>
        <p:spPr>
          <a:xfrm>
            <a:off x="934161" y="3289300"/>
            <a:ext cx="11136478" cy="3324628"/>
          </a:xfrm>
          <a:prstGeom prst="rect">
            <a:avLst/>
          </a:prstGeom>
          <a:solidFill>
            <a:schemeClr val="accent1">
              <a:lumOff val="1352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200">
                <a:solidFill>
                  <a:srgbClr val="000000"/>
                </a:solidFill>
              </a:defRPr>
            </a:pPr>
            <a:r>
              <a:t>All slides should have a question at the top</a:t>
            </a:r>
          </a:p>
          <a:p>
            <a:pPr>
              <a:defRPr sz="4200">
                <a:solidFill>
                  <a:srgbClr val="000000"/>
                </a:solidFill>
              </a:defRPr>
            </a:pPr>
          </a:p>
          <a:p>
            <a:pPr>
              <a:defRPr sz="4200">
                <a:solidFill>
                  <a:srgbClr val="000000"/>
                </a:solidFill>
              </a:defRPr>
            </a:pPr>
            <a:r>
              <a:t>An image for the answer</a:t>
            </a:r>
          </a:p>
          <a:p>
            <a:pPr>
              <a:defRPr sz="4200">
                <a:solidFill>
                  <a:srgbClr val="000000"/>
                </a:solidFill>
              </a:defRPr>
            </a:pPr>
          </a:p>
          <a:p>
            <a:pPr>
              <a:defRPr sz="4200">
                <a:solidFill>
                  <a:srgbClr val="000000"/>
                </a:solidFill>
              </a:defRPr>
            </a:pPr>
            <a:r>
              <a:t>Optional: Summary</a:t>
            </a:r>
          </a:p>
        </p:txBody>
      </p:sp>
      <p:sp>
        <p:nvSpPr>
          <p:cNvPr id="165" name="reference, year"/>
          <p:cNvSpPr txBox="1"/>
          <p:nvPr/>
        </p:nvSpPr>
        <p:spPr>
          <a:xfrm>
            <a:off x="10549890" y="9292541"/>
            <a:ext cx="2293621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reference, year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itle should be a descriptive question?"/>
          <p:cNvSpPr txBox="1"/>
          <p:nvPr/>
        </p:nvSpPr>
        <p:spPr>
          <a:xfrm>
            <a:off x="852779" y="618441"/>
            <a:ext cx="11299241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800">
                <a:solidFill>
                  <a:srgbClr val="000000"/>
                </a:solidFill>
              </a:defRPr>
            </a:lvl1pPr>
          </a:lstStyle>
          <a:p>
            <a:pPr/>
            <a:r>
              <a:t>Title should be a descriptive question?</a:t>
            </a:r>
          </a:p>
        </p:txBody>
      </p:sp>
      <p:sp>
        <p:nvSpPr>
          <p:cNvPr id="168" name="Reference"/>
          <p:cNvSpPr txBox="1"/>
          <p:nvPr/>
        </p:nvSpPr>
        <p:spPr>
          <a:xfrm>
            <a:off x="11473967" y="9341867"/>
            <a:ext cx="1356107" cy="4117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pPr/>
            <a:r>
              <a:t>Reference</a:t>
            </a:r>
          </a:p>
        </p:txBody>
      </p:sp>
      <p:sp>
        <p:nvSpPr>
          <p:cNvPr id="169" name="Rectangle"/>
          <p:cNvSpPr/>
          <p:nvPr/>
        </p:nvSpPr>
        <p:spPr>
          <a:xfrm>
            <a:off x="750468" y="2697482"/>
            <a:ext cx="5195590" cy="4652666"/>
          </a:xfrm>
          <a:prstGeom prst="rect">
            <a:avLst/>
          </a:prstGeom>
          <a:solidFill>
            <a:schemeClr val="accent1">
              <a:lumOff val="13529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0" name="Rectangle"/>
          <p:cNvSpPr/>
          <p:nvPr/>
        </p:nvSpPr>
        <p:spPr>
          <a:xfrm>
            <a:off x="6956430" y="2697482"/>
            <a:ext cx="5195591" cy="4652666"/>
          </a:xfrm>
          <a:prstGeom prst="rect">
            <a:avLst/>
          </a:prstGeom>
          <a:solidFill>
            <a:schemeClr val="accent1">
              <a:lumOff val="13529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1" name="bottom text can be a summary of what the data suggests"/>
          <p:cNvSpPr txBox="1"/>
          <p:nvPr/>
        </p:nvSpPr>
        <p:spPr>
          <a:xfrm>
            <a:off x="1641195" y="8374457"/>
            <a:ext cx="9794089" cy="52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>
                <a:solidFill>
                  <a:srgbClr val="000000"/>
                </a:solidFill>
              </a:defRPr>
            </a:lvl1pPr>
          </a:lstStyle>
          <a:p>
            <a:pPr/>
            <a:r>
              <a:t>bottom text can be a summary of what the data suggests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Work on slide transitions by using questions as you are title"/>
          <p:cNvSpPr txBox="1"/>
          <p:nvPr/>
        </p:nvSpPr>
        <p:spPr>
          <a:xfrm>
            <a:off x="700379" y="736144"/>
            <a:ext cx="11604041" cy="58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pPr/>
            <a:r>
              <a:t>Work on slide transitions by using questions as you are title</a:t>
            </a:r>
          </a:p>
        </p:txBody>
      </p:sp>
      <p:sp>
        <p:nvSpPr>
          <p:cNvPr id="174" name="Slides are like a sentence of a paragraph…"/>
          <p:cNvSpPr txBox="1"/>
          <p:nvPr/>
        </p:nvSpPr>
        <p:spPr>
          <a:xfrm>
            <a:off x="250698" y="2171244"/>
            <a:ext cx="12503405" cy="6528712"/>
          </a:xfrm>
          <a:prstGeom prst="rect">
            <a:avLst/>
          </a:prstGeom>
          <a:solidFill>
            <a:schemeClr val="accent3">
              <a:hueOff val="-365725"/>
              <a:satOff val="-32500"/>
              <a:lumOff val="1823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>
                <a:solidFill>
                  <a:srgbClr val="000000"/>
                </a:solidFill>
              </a:defRPr>
            </a:pPr>
            <a:r>
              <a:t>Slides are like a sentence of a paragraph</a:t>
            </a:r>
          </a:p>
          <a:p>
            <a:pPr>
              <a:defRPr sz="3200">
                <a:solidFill>
                  <a:srgbClr val="000000"/>
                </a:solidFill>
              </a:defRPr>
            </a:pPr>
          </a:p>
          <a:p>
            <a:pPr>
              <a:defRPr sz="3200">
                <a:solidFill>
                  <a:srgbClr val="000000"/>
                </a:solidFill>
              </a:defRPr>
            </a:pPr>
            <a:r>
              <a:t>They should flow easily from the one to the next</a:t>
            </a:r>
          </a:p>
          <a:p>
            <a:pPr>
              <a:defRPr sz="3200">
                <a:solidFill>
                  <a:srgbClr val="000000"/>
                </a:solidFill>
              </a:defRPr>
            </a:pPr>
          </a:p>
          <a:p>
            <a:pPr>
              <a:defRPr sz="3200">
                <a:solidFill>
                  <a:srgbClr val="000000"/>
                </a:solidFill>
              </a:defRPr>
            </a:pPr>
            <a:r>
              <a:t>if you don’t know you are repeating yourself, you can figure this out by putting questions as titles. </a:t>
            </a:r>
          </a:p>
          <a:p>
            <a:pPr>
              <a:defRPr sz="3200">
                <a:solidFill>
                  <a:srgbClr val="000000"/>
                </a:solidFill>
              </a:defRPr>
            </a:pPr>
          </a:p>
          <a:p>
            <a:pPr>
              <a:defRPr sz="3200">
                <a:solidFill>
                  <a:srgbClr val="000000"/>
                </a:solidFill>
              </a:defRPr>
            </a:pPr>
            <a:r>
              <a:t>You should never have the same question on multiple slides!!!!</a:t>
            </a:r>
          </a:p>
          <a:p>
            <a:pPr>
              <a:defRPr sz="3200">
                <a:solidFill>
                  <a:srgbClr val="000000"/>
                </a:solidFill>
              </a:defRPr>
            </a:pPr>
            <a:r>
              <a:t>(if you do you are repeating yourself and the audience will get bored)</a:t>
            </a:r>
          </a:p>
          <a:p>
            <a:pPr>
              <a:defRPr sz="3200">
                <a:solidFill>
                  <a:srgbClr val="000000"/>
                </a:solidFill>
              </a:defRPr>
            </a:pPr>
          </a:p>
          <a:p>
            <a:pPr>
              <a:defRPr sz="3200">
                <a:solidFill>
                  <a:srgbClr val="000000"/>
                </a:solidFill>
              </a:defRPr>
            </a:pPr>
            <a:r>
              <a:t>Descriptive titles will help you the speaker and the audience follow your talk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ummary"/>
          <p:cNvSpPr txBox="1"/>
          <p:nvPr/>
        </p:nvSpPr>
        <p:spPr>
          <a:xfrm>
            <a:off x="5062677" y="453341"/>
            <a:ext cx="2879446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800">
                <a:solidFill>
                  <a:srgbClr val="000000"/>
                </a:solidFill>
              </a:defRPr>
            </a:lvl1pPr>
          </a:lstStyle>
          <a:p>
            <a:pPr/>
            <a:r>
              <a:t>Summary</a:t>
            </a:r>
          </a:p>
        </p:txBody>
      </p:sp>
      <p:sp>
        <p:nvSpPr>
          <p:cNvPr id="177" name="Three points only"/>
          <p:cNvSpPr txBox="1"/>
          <p:nvPr/>
        </p:nvSpPr>
        <p:spPr>
          <a:xfrm>
            <a:off x="4068978" y="2435939"/>
            <a:ext cx="3038044" cy="52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>
                <a:solidFill>
                  <a:srgbClr val="000000"/>
                </a:solidFill>
              </a:defRPr>
            </a:lvl1pPr>
          </a:lstStyle>
          <a:p>
            <a:pPr/>
            <a:r>
              <a:t>Three points only</a:t>
            </a:r>
          </a:p>
        </p:txBody>
      </p:sp>
      <p:sp>
        <p:nvSpPr>
          <p:cNvPr id="178" name="Take slides from actual talk and put here"/>
          <p:cNvSpPr/>
          <p:nvPr/>
        </p:nvSpPr>
        <p:spPr>
          <a:xfrm>
            <a:off x="467614" y="1607823"/>
            <a:ext cx="2275484" cy="2179319"/>
          </a:xfrm>
          <a:prstGeom prst="rect">
            <a:avLst/>
          </a:prstGeom>
          <a:solidFill>
            <a:schemeClr val="accent1">
              <a:lumOff val="1352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Take slides from actual talk and put here</a:t>
            </a:r>
          </a:p>
        </p:txBody>
      </p:sp>
      <p:sp>
        <p:nvSpPr>
          <p:cNvPr id="179" name="Rectangle"/>
          <p:cNvSpPr/>
          <p:nvPr/>
        </p:nvSpPr>
        <p:spPr>
          <a:xfrm>
            <a:off x="467614" y="4231565"/>
            <a:ext cx="2275484" cy="2179319"/>
          </a:xfrm>
          <a:prstGeom prst="rect">
            <a:avLst/>
          </a:prstGeom>
          <a:solidFill>
            <a:schemeClr val="accent1">
              <a:lumOff val="13529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0" name="Rectangle"/>
          <p:cNvSpPr/>
          <p:nvPr/>
        </p:nvSpPr>
        <p:spPr>
          <a:xfrm>
            <a:off x="467614" y="6648490"/>
            <a:ext cx="2275484" cy="2179319"/>
          </a:xfrm>
          <a:prstGeom prst="rect">
            <a:avLst/>
          </a:prstGeom>
          <a:solidFill>
            <a:schemeClr val="accent1">
              <a:lumOff val="13529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1" name="Keep it simple"/>
          <p:cNvSpPr txBox="1"/>
          <p:nvPr/>
        </p:nvSpPr>
        <p:spPr>
          <a:xfrm>
            <a:off x="4323410" y="5059682"/>
            <a:ext cx="2529180" cy="52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>
                <a:solidFill>
                  <a:srgbClr val="000000"/>
                </a:solidFill>
              </a:defRPr>
            </a:lvl1pPr>
          </a:lstStyle>
          <a:p>
            <a:pPr/>
            <a:r>
              <a:t>Keep it simple</a:t>
            </a:r>
          </a:p>
        </p:txBody>
      </p:sp>
      <p:sp>
        <p:nvSpPr>
          <p:cNvPr id="182" name="Short sentences"/>
          <p:cNvSpPr txBox="1"/>
          <p:nvPr/>
        </p:nvSpPr>
        <p:spPr>
          <a:xfrm>
            <a:off x="4226153" y="7476606"/>
            <a:ext cx="2880869" cy="52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>
                <a:solidFill>
                  <a:srgbClr val="000000"/>
                </a:solidFill>
              </a:defRPr>
            </a:lvl1pPr>
          </a:lstStyle>
          <a:p>
            <a:pPr/>
            <a:r>
              <a:t>Short sentences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References"/>
          <p:cNvSpPr txBox="1"/>
          <p:nvPr/>
        </p:nvSpPr>
        <p:spPr>
          <a:xfrm>
            <a:off x="4791405" y="453341"/>
            <a:ext cx="3421990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800">
                <a:solidFill>
                  <a:srgbClr val="000000"/>
                </a:solidFill>
              </a:defRPr>
            </a:lvl1pPr>
          </a:lstStyle>
          <a:p>
            <a:pPr/>
            <a:r>
              <a:t>References</a:t>
            </a:r>
          </a:p>
        </p:txBody>
      </p:sp>
      <p:sp>
        <p:nvSpPr>
          <p:cNvPr id="185" name="Text here needs to be a minimum of 24pt font…"/>
          <p:cNvSpPr txBox="1"/>
          <p:nvPr/>
        </p:nvSpPr>
        <p:spPr>
          <a:xfrm>
            <a:off x="3123844" y="3679141"/>
            <a:ext cx="6757112" cy="119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>
                <a:solidFill>
                  <a:srgbClr val="000000"/>
                </a:solidFill>
              </a:defRPr>
            </a:pPr>
            <a:r>
              <a:t>Text here needs to be a minimum of 24pt font</a:t>
            </a:r>
          </a:p>
          <a:p>
            <a:pPr>
              <a:defRPr>
                <a:solidFill>
                  <a:srgbClr val="000000"/>
                </a:solidFill>
              </a:defRPr>
            </a:pPr>
          </a:p>
          <a:p>
            <a:pPr>
              <a:defRPr>
                <a:solidFill>
                  <a:srgbClr val="000000"/>
                </a:solidFill>
              </a:defRPr>
            </a:pPr>
            <a:r>
              <a:t>Simplify: First author, Journal, Year, etc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itle should be a descriptive question?"/>
          <p:cNvSpPr txBox="1"/>
          <p:nvPr/>
        </p:nvSpPr>
        <p:spPr>
          <a:xfrm>
            <a:off x="700379" y="279961"/>
            <a:ext cx="11299242" cy="8205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800">
                <a:solidFill>
                  <a:srgbClr val="000000"/>
                </a:solidFill>
              </a:defRPr>
            </a:lvl1pPr>
          </a:lstStyle>
          <a:p>
            <a:pPr/>
            <a:r>
              <a:t>Title should be a descriptive question?</a:t>
            </a:r>
          </a:p>
        </p:txBody>
      </p:sp>
      <p:sp>
        <p:nvSpPr>
          <p:cNvPr id="122" name="text on slide should be bold and sans serif font (like Arial or Gil Sans)…"/>
          <p:cNvSpPr txBox="1"/>
          <p:nvPr/>
        </p:nvSpPr>
        <p:spPr>
          <a:xfrm>
            <a:off x="496468" y="8653120"/>
            <a:ext cx="12011864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>
                <a:solidFill>
                  <a:srgbClr val="000000"/>
                </a:solidFill>
              </a:defRPr>
            </a:pPr>
            <a:r>
              <a:t>text on slide should be bold and sans serif font (like Arial or Gil Sans)</a:t>
            </a:r>
          </a:p>
          <a:p>
            <a:pPr>
              <a:defRPr>
                <a:solidFill>
                  <a:srgbClr val="000000"/>
                </a:solidFill>
              </a:defRPr>
            </a:pPr>
            <a:r>
              <a:t>font has to be a minimum of 24pt font or higher to be seen in the back of the room</a:t>
            </a:r>
          </a:p>
        </p:txBody>
      </p:sp>
      <p:sp>
        <p:nvSpPr>
          <p:cNvPr id="123" name="Rectangle"/>
          <p:cNvSpPr/>
          <p:nvPr/>
        </p:nvSpPr>
        <p:spPr>
          <a:xfrm>
            <a:off x="496468" y="1186182"/>
            <a:ext cx="11919447" cy="7414916"/>
          </a:xfrm>
          <a:prstGeom prst="rect">
            <a:avLst/>
          </a:prstGeom>
          <a:solidFill>
            <a:schemeClr val="accent1">
              <a:lumOff val="13529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4" name="Image(s) should fill the space…"/>
          <p:cNvSpPr txBox="1"/>
          <p:nvPr/>
        </p:nvSpPr>
        <p:spPr>
          <a:xfrm>
            <a:off x="2850438" y="4462120"/>
            <a:ext cx="7303924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Image(s) should fill the space</a:t>
            </a:r>
          </a:p>
          <a:p>
            <a:pPr/>
            <a:r>
              <a:t> and if image has text it should be able to be seen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should be a descriptive question? and fit on one line only"/>
          <p:cNvSpPr txBox="1"/>
          <p:nvPr/>
        </p:nvSpPr>
        <p:spPr>
          <a:xfrm>
            <a:off x="283851" y="425178"/>
            <a:ext cx="12437098" cy="597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300"/>
            </a:lvl1pPr>
          </a:lstStyle>
          <a:p>
            <a:pPr/>
            <a:r>
              <a:t>Title should be a descriptive question? and fit on one line only</a:t>
            </a:r>
          </a:p>
        </p:txBody>
      </p:sp>
      <p:sp>
        <p:nvSpPr>
          <p:cNvPr id="127" name="text on slide should be bold and sans serif font (like Arial or Gil Sans)…"/>
          <p:cNvSpPr txBox="1"/>
          <p:nvPr/>
        </p:nvSpPr>
        <p:spPr>
          <a:xfrm>
            <a:off x="496468" y="8653120"/>
            <a:ext cx="12011864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text on slide should be bold and sans serif font (like Arial or Gil Sans)</a:t>
            </a:r>
          </a:p>
          <a:p>
            <a:pPr/>
            <a:r>
              <a:t>font has to be a minimum of 24pt font or higher to be seen in the back of the room</a:t>
            </a:r>
          </a:p>
        </p:txBody>
      </p:sp>
      <p:sp>
        <p:nvSpPr>
          <p:cNvPr id="128" name="Rectangle"/>
          <p:cNvSpPr/>
          <p:nvPr/>
        </p:nvSpPr>
        <p:spPr>
          <a:xfrm>
            <a:off x="737768" y="1391887"/>
            <a:ext cx="11299242" cy="7003505"/>
          </a:xfrm>
          <a:prstGeom prst="rect">
            <a:avLst/>
          </a:prstGeom>
          <a:solidFill>
            <a:schemeClr val="accent1">
              <a:lumOff val="13529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9" name="Image(s) should fill the space…"/>
          <p:cNvSpPr txBox="1"/>
          <p:nvPr/>
        </p:nvSpPr>
        <p:spPr>
          <a:xfrm>
            <a:off x="2850438" y="4462120"/>
            <a:ext cx="7303924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Image(s) should fill the space</a:t>
            </a:r>
          </a:p>
          <a:p>
            <a:pPr/>
            <a:r>
              <a:t> and if image has text it should be able to be seen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itle should be a descriptive question?"/>
          <p:cNvSpPr txBox="1"/>
          <p:nvPr/>
        </p:nvSpPr>
        <p:spPr>
          <a:xfrm>
            <a:off x="852779" y="567641"/>
            <a:ext cx="11299241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800">
                <a:solidFill>
                  <a:srgbClr val="000000"/>
                </a:solidFill>
              </a:defRPr>
            </a:lvl1pPr>
          </a:lstStyle>
          <a:p>
            <a:pPr/>
            <a:r>
              <a:t>Title should be a descriptive question?</a:t>
            </a:r>
          </a:p>
        </p:txBody>
      </p:sp>
      <p:sp>
        <p:nvSpPr>
          <p:cNvPr id="132" name="bottom text can be a summary of what the data suggests"/>
          <p:cNvSpPr txBox="1"/>
          <p:nvPr/>
        </p:nvSpPr>
        <p:spPr>
          <a:xfrm>
            <a:off x="1605356" y="8450657"/>
            <a:ext cx="9794088" cy="52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>
                <a:solidFill>
                  <a:srgbClr val="000000"/>
                </a:solidFill>
              </a:defRPr>
            </a:lvl1pPr>
          </a:lstStyle>
          <a:p>
            <a:pPr/>
            <a:r>
              <a:t>bottom text can be a summary of what the data suggests</a:t>
            </a:r>
          </a:p>
        </p:txBody>
      </p:sp>
      <p:sp>
        <p:nvSpPr>
          <p:cNvPr id="133" name="Rectangle"/>
          <p:cNvSpPr/>
          <p:nvPr/>
        </p:nvSpPr>
        <p:spPr>
          <a:xfrm>
            <a:off x="750468" y="2697482"/>
            <a:ext cx="5195590" cy="4652666"/>
          </a:xfrm>
          <a:prstGeom prst="rect">
            <a:avLst/>
          </a:prstGeom>
          <a:solidFill>
            <a:schemeClr val="accent1">
              <a:lumOff val="13529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4" name="Rectangle"/>
          <p:cNvSpPr/>
          <p:nvPr/>
        </p:nvSpPr>
        <p:spPr>
          <a:xfrm>
            <a:off x="6956430" y="2697482"/>
            <a:ext cx="5195591" cy="4652666"/>
          </a:xfrm>
          <a:prstGeom prst="rect">
            <a:avLst/>
          </a:prstGeom>
          <a:solidFill>
            <a:schemeClr val="accent1">
              <a:lumOff val="13529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5" name="reference, year"/>
          <p:cNvSpPr txBox="1"/>
          <p:nvPr/>
        </p:nvSpPr>
        <p:spPr>
          <a:xfrm>
            <a:off x="10549890" y="9292541"/>
            <a:ext cx="2293621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reference, year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What is next generation sequencing?"/>
          <p:cNvSpPr txBox="1"/>
          <p:nvPr/>
        </p:nvSpPr>
        <p:spPr>
          <a:xfrm>
            <a:off x="1071930" y="466041"/>
            <a:ext cx="10860940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800">
                <a:solidFill>
                  <a:srgbClr val="000000"/>
                </a:solidFill>
              </a:defRPr>
            </a:lvl1pPr>
          </a:lstStyle>
          <a:p>
            <a:pPr/>
            <a:r>
              <a:t>What is next generation sequencing?</a:t>
            </a:r>
          </a:p>
        </p:txBody>
      </p:sp>
      <p:pic>
        <p:nvPicPr>
          <p:cNvPr id="138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23053" y="1578088"/>
            <a:ext cx="10070117" cy="7714454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Lu, et al, 2016"/>
          <p:cNvSpPr txBox="1"/>
          <p:nvPr/>
        </p:nvSpPr>
        <p:spPr>
          <a:xfrm>
            <a:off x="10640110" y="9292541"/>
            <a:ext cx="211318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Lu, et al, 2016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What is DNA sequencing?"/>
          <p:cNvSpPr txBox="1"/>
          <p:nvPr/>
        </p:nvSpPr>
        <p:spPr>
          <a:xfrm>
            <a:off x="2686151" y="466041"/>
            <a:ext cx="7632498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800">
                <a:solidFill>
                  <a:srgbClr val="000000"/>
                </a:solidFill>
              </a:defRPr>
            </a:lvl1pPr>
          </a:lstStyle>
          <a:p>
            <a:pPr/>
            <a:r>
              <a:t>What is DNA sequencing?</a:t>
            </a:r>
          </a:p>
        </p:txBody>
      </p:sp>
      <p:pic>
        <p:nvPicPr>
          <p:cNvPr id="142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478557" y="1876524"/>
            <a:ext cx="9385301" cy="6997701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http://ib.bioninja.com.au/higher-level/topic-7-nucleic-acids/71-dna-structure-and-replic/dna-sequencing.html"/>
          <p:cNvSpPr txBox="1"/>
          <p:nvPr/>
        </p:nvSpPr>
        <p:spPr>
          <a:xfrm>
            <a:off x="5593829" y="9490952"/>
            <a:ext cx="7410971" cy="2626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100">
                <a:solidFill>
                  <a:srgbClr val="000000"/>
                </a:solidFill>
              </a:defRPr>
            </a:lvl1pPr>
          </a:lstStyle>
          <a:p>
            <a:pPr/>
            <a:r>
              <a:t>http://ib.bioninja.com.au/higher-level/topic-7-nucleic-acids/71-dna-structure-and-replic/dna-sequencing.html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What is DNA?"/>
          <p:cNvSpPr txBox="1"/>
          <p:nvPr/>
        </p:nvSpPr>
        <p:spPr>
          <a:xfrm>
            <a:off x="4452772" y="694641"/>
            <a:ext cx="4099256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800">
                <a:solidFill>
                  <a:srgbClr val="000000"/>
                </a:solidFill>
              </a:defRPr>
            </a:lvl1pPr>
          </a:lstStyle>
          <a:p>
            <a:pPr/>
            <a:r>
              <a:t>What is DNA?</a:t>
            </a:r>
          </a:p>
        </p:txBody>
      </p:sp>
      <p:pic>
        <p:nvPicPr>
          <p:cNvPr id="146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662099" y="2866950"/>
            <a:ext cx="7146133" cy="40197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What is DNA?"/>
          <p:cNvSpPr txBox="1"/>
          <p:nvPr/>
        </p:nvSpPr>
        <p:spPr>
          <a:xfrm>
            <a:off x="4452772" y="466041"/>
            <a:ext cx="4099256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800">
                <a:solidFill>
                  <a:srgbClr val="000000"/>
                </a:solidFill>
              </a:defRPr>
            </a:lvl1pPr>
          </a:lstStyle>
          <a:p>
            <a:pPr/>
            <a:r>
              <a:t>What is DNA?</a:t>
            </a:r>
          </a:p>
        </p:txBody>
      </p:sp>
      <p:pic>
        <p:nvPicPr>
          <p:cNvPr id="149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1286558"/>
            <a:ext cx="13097162" cy="736715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Why is it important?"/>
          <p:cNvSpPr txBox="1"/>
          <p:nvPr/>
        </p:nvSpPr>
        <p:spPr>
          <a:xfrm>
            <a:off x="3550564" y="453341"/>
            <a:ext cx="5903672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800">
                <a:solidFill>
                  <a:srgbClr val="000000"/>
                </a:solidFill>
              </a:defRPr>
            </a:lvl1pPr>
          </a:lstStyle>
          <a:p>
            <a:pPr/>
            <a:r>
              <a:t>Why is it important?</a:t>
            </a:r>
          </a:p>
        </p:txBody>
      </p:sp>
      <p:sp>
        <p:nvSpPr>
          <p:cNvPr id="152" name="Oval"/>
          <p:cNvSpPr/>
          <p:nvPr/>
        </p:nvSpPr>
        <p:spPr>
          <a:xfrm>
            <a:off x="3225800" y="1925680"/>
            <a:ext cx="6349951" cy="6165256"/>
          </a:xfrm>
          <a:prstGeom prst="ellipse">
            <a:avLst/>
          </a:prstGeom>
          <a:solidFill>
            <a:schemeClr val="accent1">
              <a:lumOff val="13529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3" name="bottom text can be a summary of what the data suggests"/>
          <p:cNvSpPr txBox="1"/>
          <p:nvPr/>
        </p:nvSpPr>
        <p:spPr>
          <a:xfrm>
            <a:off x="1605356" y="8742757"/>
            <a:ext cx="9794088" cy="52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>
                <a:solidFill>
                  <a:srgbClr val="000000"/>
                </a:solidFill>
              </a:defRPr>
            </a:lvl1pPr>
          </a:lstStyle>
          <a:p>
            <a:pPr/>
            <a:r>
              <a:t>bottom text can be a summary of what the data suggests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